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300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06" d="100"/>
          <a:sy n="10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ID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1330" y="1975104"/>
            <a:ext cx="2597375" cy="50655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Pertemuan</a:t>
            </a:r>
            <a:r>
              <a:rPr lang="en-US" sz="28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2" y="3205906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Daerah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74DA-84EA-E6A5-E4AA-3EDC6C54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2AF0C-FF94-E071-A5B0-BA8D15BCF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F3E2A1-C4EA-AA66-DE76-AAA794FBDB3A}"/>
              </a:ext>
            </a:extLst>
          </p:cNvPr>
          <p:cNvSpPr/>
          <p:nvPr/>
        </p:nvSpPr>
        <p:spPr>
          <a:xfrm>
            <a:off x="941560" y="642594"/>
            <a:ext cx="10183640" cy="53101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THANKYOU</a:t>
            </a:r>
            <a:endParaRPr lang="en-ID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7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112B-DE4D-4AC1-C1D3-D7C074B3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6184DF5-D774-E277-CBFF-EB6EBCCC7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513" y="380246"/>
            <a:ext cx="11398313" cy="6138249"/>
          </a:xfrm>
        </p:spPr>
      </p:pic>
    </p:spTree>
    <p:extLst>
      <p:ext uri="{BB962C8B-B14F-4D97-AF65-F5344CB8AC3E}">
        <p14:creationId xmlns:p14="http://schemas.microsoft.com/office/powerpoint/2010/main" val="185332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79AA-71CD-2E87-5279-EDB5BFFE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Daerah</a:t>
            </a:r>
            <a:br>
              <a:rPr lang="en-US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F2562-8735-CA38-0CFF-0524A88A8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Birokrasi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sebagai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pelaksana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organisasi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formal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sebuah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negara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bertanggung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jawab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mengemban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tujuan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pelayanan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yang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memuaskan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bagi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publik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Karena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birokrasi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aktualisasi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birokrat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aparatur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berupa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aktivitas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tindakan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menjalankan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fungsi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responsif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memiliki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komitmen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serta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konsistensi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pada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kepentingan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publik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ID" dirty="0"/>
              <a:t> </a:t>
            </a:r>
            <a:br>
              <a:rPr lang="en-ID" dirty="0"/>
            </a:br>
            <a:endParaRPr lang="en-ID" dirty="0"/>
          </a:p>
          <a:p>
            <a:pPr algn="just"/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Birokrasi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harus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dapat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menjawab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permasalahan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mempertanggungjawabkan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tugasnya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termasuk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dampak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negatif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timbul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ataupun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kegagalan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proses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pelayanan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berkualitas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kepada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Masyarakat.</a:t>
            </a:r>
          </a:p>
          <a:p>
            <a:pPr marL="0" indent="0" algn="just">
              <a:buNone/>
            </a:pPr>
            <a:r>
              <a:rPr lang="en-ID" dirty="0"/>
              <a:t> 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7748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032D8-CEE6-8B8F-BB3C-5B8088CBC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59" y="516048"/>
            <a:ext cx="11316832" cy="5436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Sedangkan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menurut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Weber (Mustafa, 2014:17)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bahwa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ciri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pokok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birokrasi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adalah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  <a:b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Jabatan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administratif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terorganisasi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tersusun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hirarki</a:t>
            </a:r>
            <a:b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Jabatan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disandang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sesuai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kompetensinya</a:t>
            </a:r>
            <a:b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Aparatur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diterima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ditempatkan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bertugas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sesuai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latar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belakang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ijazah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   	    	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melewati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ujian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Aparatur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sipil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negara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menerima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penghasilan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tetap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disesuaikan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pangkat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serta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kedudukannya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Pekerjaan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sebagai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pegawai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memiliki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batas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waktu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bekerja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dibatasi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masa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pensiun</a:t>
            </a:r>
            <a:b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Para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pejabat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memiliki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kantor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sendiri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Para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pejabat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sebagai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subyek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mengontrol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mendisiplinkan</a:t>
            </a:r>
            <a:r>
              <a:rPr lang="en-ID" dirty="0"/>
              <a:t> </a:t>
            </a:r>
          </a:p>
          <a:p>
            <a:pPr marL="0" indent="0">
              <a:lnSpc>
                <a:spcPct val="100000"/>
              </a:lnSpc>
              <a:buNone/>
              <a:tabLst>
                <a:tab pos="361950" algn="l"/>
              </a:tabLst>
            </a:pP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8.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Promosi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didasarkan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pada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pertimbangan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kemampuan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melebihi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rata-rata.</a:t>
            </a:r>
            <a:r>
              <a:rPr lang="en-ID" dirty="0"/>
              <a:t> </a:t>
            </a:r>
            <a:br>
              <a:rPr lang="en-ID" dirty="0"/>
            </a:b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9877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68F21-8F44-20BF-4CD6-14252E00D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3" y="407406"/>
            <a:ext cx="11371152" cy="6056768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</a:pP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ungsi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birokrasi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sebagai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pelayan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terhadap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masyarakat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harus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didukung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kemampuan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profesional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bertanggung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jawab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sebagai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abdi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negara dan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abdi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masyarakat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sehingga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begitu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mampu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memenuhi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sekaligus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menjawab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Masyarakat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negara.</a:t>
            </a:r>
          </a:p>
          <a:p>
            <a:pPr rtl="0">
              <a:lnSpc>
                <a:spcPct val="150000"/>
              </a:lnSpc>
            </a:pP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keleluasaan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visinya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dikelola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Kenall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2018: 179).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diatur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perilaku-perilaku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menyimpang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aparat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Indikasi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penyimpangan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aparat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pusat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kekhawatiran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kalangan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politisi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reformasi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nampaknya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verbalitas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politis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“public financial management (Halim, 2014: 6). </a:t>
            </a:r>
          </a:p>
          <a:p>
            <a:b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506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33811-0138-6D67-1DC4-CD5035279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92" y="380247"/>
            <a:ext cx="11398313" cy="608392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endParaRPr lang="en-ID" sz="1600" b="0" i="0" dirty="0"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D" sz="1600" b="0" i="0" dirty="0">
                <a:effectLst/>
                <a:latin typeface="Arial" panose="020B0604020202020204" pitchFamily="34" charset="0"/>
              </a:rPr>
              <a:t>UU No. 23,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tentang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Pemerintahan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Daerah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menyebutkan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bahwa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Pemerintah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Daerah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diarahkan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untuk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mempercepat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terwujudnya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kesejahteraan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masyarakat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melalui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peningkatan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pelayanan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,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pemberdayaan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dan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peran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serta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masyarakat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serta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peningkatan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daya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saing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di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daerah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.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Selanjutnya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diikuti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sejumlah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tindakan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strukturisasi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ekonomi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dilakukan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oleh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pemerintah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,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meskipun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harus</a:t>
            </a:r>
            <a:r>
              <a:rPr lang="en-ID" sz="1600" dirty="0"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menanggung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berbagai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resiko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,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harus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dilakukan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oleh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pemerintah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daerah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 “by creating favourable institutional, financial and political frameworks, despite potential risks”  (</a:t>
            </a:r>
            <a:r>
              <a:rPr lang="en-ID" sz="1600" b="0" i="0" dirty="0" err="1">
                <a:effectLst/>
                <a:latin typeface="Arial" panose="020B0604020202020204" pitchFamily="34" charset="0"/>
              </a:rPr>
              <a:t>Ponzini,et</a:t>
            </a:r>
            <a:r>
              <a:rPr lang="en-ID" sz="1600" b="0" i="0" dirty="0">
                <a:effectLst/>
                <a:latin typeface="Arial" panose="020B0604020202020204" pitchFamily="34" charset="0"/>
              </a:rPr>
              <a:t>. all, 2018: 264).</a:t>
            </a:r>
          </a:p>
          <a:p>
            <a:pPr algn="just">
              <a:lnSpc>
                <a:spcPct val="150000"/>
              </a:lnSpc>
            </a:pPr>
            <a:endParaRPr lang="en-ID" sz="1600" b="0" i="0" dirty="0"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Daerah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demokrasi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prakarsa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pemberdayaan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memelihara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nilai-nilai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keanekaragaman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akhirnya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model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merespon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tuntutan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aspirasi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otonomi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terkandung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semangat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No. 32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2005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peluang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sangat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terbuka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perwujudan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good local governance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penyelenggaraan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D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D" b="0" i="0" dirty="0">
                <a:effectLst/>
                <a:latin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ID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DD06-804A-B0AB-EC36-ED6F0926A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3" y="543208"/>
            <a:ext cx="11353046" cy="54095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endParaRPr lang="en-ID" sz="18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pPr algn="ctr">
              <a:lnSpc>
                <a:spcPct val="160000"/>
              </a:lnSpc>
            </a:pPr>
            <a:endParaRPr lang="en-ID" sz="7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tumbuh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begitu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pesat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kecenderungan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ID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overbureaucratic</a:t>
            </a:r>
            <a:r>
              <a:rPr lang="en-ID" sz="7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merata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Indonesia.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Muncullah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keluhan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ID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Reformasi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dipahami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perspektif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internal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60000"/>
              </a:lnSpc>
            </a:pP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Intervensi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inovasi</a:t>
            </a:r>
            <a:r>
              <a:rPr lang="en-ID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berwujud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konflik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legislatif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partai</a:t>
            </a:r>
            <a:r>
              <a:rPr lang="en-ID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kepemimpinan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ID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terlalu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intervensi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capaian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inovatif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mustahil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tercapai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Hal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bermakna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ID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saing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kompetitif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esensi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inovatif</a:t>
            </a:r>
            <a:r>
              <a:rPr lang="en-ID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juga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tercapai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inovatif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berpola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kompetitif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bersaing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stakeholdernya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Mereformasi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tataran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kebijakan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ID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reformasi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keniscayaan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60000"/>
              </a:lnSpc>
            </a:pPr>
            <a:r>
              <a:rPr lang="en-ID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D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D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D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7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75EA-6A4E-AD21-5434-8975168F8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80" y="461727"/>
            <a:ext cx="11253458" cy="59481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D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sebagai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pelaksana</a:t>
            </a:r>
            <a:r>
              <a:rPr lang="en-ID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birokrasi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bisa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dilepaskan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pelayanan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publik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karena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sebagai</a:t>
            </a:r>
            <a:r>
              <a:rPr lang="en-ID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organisasi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formal,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birokrasi</a:t>
            </a:r>
            <a:r>
              <a:rPr lang="en-ID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bertujuan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memberikan</a:t>
            </a:r>
            <a:r>
              <a:rPr lang="en-ID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pelayanan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dapat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memuaskan</a:t>
            </a:r>
            <a:b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masyarakat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ID" sz="2000" dirty="0"/>
              <a:t> </a:t>
            </a:r>
          </a:p>
          <a:p>
            <a:pPr algn="ctr">
              <a:lnSpc>
                <a:spcPct val="150000"/>
              </a:lnSpc>
            </a:pPr>
            <a:endParaRPr lang="en-ID" sz="2000" dirty="0"/>
          </a:p>
          <a:p>
            <a:pPr algn="ctr">
              <a:lnSpc>
                <a:spcPct val="150000"/>
              </a:lnSpc>
            </a:pP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Mengingat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birokrasi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berperan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penting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penyelenggaraan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pelayanan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publik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karena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mereka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sudah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sejak</a:t>
            </a:r>
            <a:r>
              <a:rPr lang="en-ID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negara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terbentuk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sehingga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aparat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birokrat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bekerja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birokrasi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sudah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terlibat</a:t>
            </a:r>
            <a:r>
              <a:rPr lang="en-ID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memberikan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kebutuhan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Masyarakat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segala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bidang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kehidupan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negara. </a:t>
            </a:r>
            <a:br>
              <a:rPr lang="en-ID" dirty="0"/>
            </a:b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1058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38BF-BAEE-6A93-2C54-154DC7B6C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33743"/>
            <a:ext cx="10058400" cy="5319001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Birokrasi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pemerintahan</a:t>
            </a:r>
            <a:r>
              <a:rPr lang="en-ID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cenderung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bertumbuh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pada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sebagian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besar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negara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keberhasilan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kegagalan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meningkatkan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taraf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hidup</a:t>
            </a:r>
            <a:r>
              <a:rPr lang="en-ID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masyarakat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bergantung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pada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keseriusan</a:t>
            </a:r>
            <a:r>
              <a:rPr lang="en-ID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pemerintah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bekerja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masyarakat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publik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ID" sz="2800" dirty="0"/>
              <a:t> 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7563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{C07240A6-A432-446C-8DD0-BFDB943A66AC}tf56219246_win32</Template>
  <TotalTime>285</TotalTime>
  <Words>746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Avenir Next LT Pro Light</vt:lpstr>
      <vt:lpstr>Garamond</vt:lpstr>
      <vt:lpstr>Times New Roman</vt:lpstr>
      <vt:lpstr>TimesNewRomanPSMT</vt:lpstr>
      <vt:lpstr>SavonVTI</vt:lpstr>
      <vt:lpstr>Pertemuan 1</vt:lpstr>
      <vt:lpstr>PowerPoint Presentation</vt:lpstr>
      <vt:lpstr>Birokrasi Pemerintahan Daerah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1</dc:title>
  <dc:creator>anandha khairani</dc:creator>
  <cp:lastModifiedBy>anandha khairani</cp:lastModifiedBy>
  <cp:revision>1</cp:revision>
  <dcterms:created xsi:type="dcterms:W3CDTF">2023-10-16T04:38:09Z</dcterms:created>
  <dcterms:modified xsi:type="dcterms:W3CDTF">2023-10-16T09:23:19Z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